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200" d="100"/>
          <a:sy n="200" d="100"/>
        </p:scale>
        <p:origin x="-4565" y="-2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07EB-6A67-CDE9-068D-C350357BB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C66DB-BE95-479E-AD5D-6729AB0F7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8C4BF-7DEA-6EE9-3FAD-768CA85F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E81C7-62CA-BA51-8956-9E6921A7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57CDC-1229-92DC-F868-28A9F938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2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BA6D-6CAE-97E3-916C-4D89B4E5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CF4DA-8A8E-BA03-CC7A-94C39171F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3F34-4036-F503-5F07-4DFE5361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426E1-C6FD-B1DB-EB21-8A16B592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68430-89AF-2427-F99F-5A4EED45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34BA6-98EB-7BFD-676F-65442C7A0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B161A-F6F0-DA66-D11E-ED8D4A966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B9C3-4639-5B87-6F2F-F1E0B397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F4BC9-368C-E451-A682-0BC23D2B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DBCE4-CACD-85C9-0FEA-57BEF604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8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FFA3-02A1-14D6-5E1A-2E1640C0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A476-461F-3470-4985-B1EBA54A4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DB3A-B18A-5E2D-9FE3-0B2FDE42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4C011-5F7B-2C2D-36CC-E6260174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D2787-78A6-2AF2-EC9A-0AD84AD1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5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EC52-CF08-5AA8-E147-D1AA8411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3C826-6D33-F02B-580F-32E466C7C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DA050-10C6-B8A5-DBE9-C63C194C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4DF91-C2D9-CD3D-7F84-C90A88DB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7C291-7491-982D-F559-688E169B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5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428A-A1CA-13F5-8614-7CF36C0B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0D0C-F4D9-98A9-3926-2BB5E4B2A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4B4D1-9F26-E1CF-08E1-7BEFB1AEC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EC4D5-7D90-ADD7-1639-107E1B9E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114F0-CD0E-1461-762C-76A99087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B9082-A003-4863-5106-8B30702A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E167-3ECC-48D6-2EAF-2350EDF0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918D4-76CB-297F-D393-9518B1159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7982-EEBC-32DD-F0E4-92A9E6073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7C020-3D0E-D15A-7F7D-38435781E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3CAA2-6F5E-A3A6-9388-5D52A3196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0276-8474-21FF-0CCE-7C4AD76E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A31759-C4A7-0D57-F054-50177C10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D99CA-D839-F746-12FE-B5752883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AEFC-113E-8C5D-8B85-F7D7B380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8AEC4-C539-9545-C68B-378F29D0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12F63-CC16-D9D7-7649-0B29DE8F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E2208-140A-BDE5-6D96-75908BFC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0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A6108-C780-FF91-AA03-0EE49FDA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47578-5345-12DB-6A8D-37B7D1DC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6DA1F-89A8-067D-43F5-24FE370D1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7D90-6F69-BD02-9EB5-E09CE180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A00A-B055-523E-3187-F1E6DEB97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A244E-FBEC-58B1-2AAE-A280EDEF5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B2C33-82AA-E159-97CE-08848CC5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6195C-C3B1-2F53-CE04-5384A6D2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C25DC-AA47-5E8C-0923-06F12FC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1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B8DC-DCFD-2BA6-EF91-E1377DA9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91710-BD77-DE1E-420D-B6A7DC530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39284-615B-4C71-D676-715EC4413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7320A-4BB9-59A6-C492-E8257337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921B-C002-42EC-D01B-CF0F858E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9E770-73CB-9A35-097D-24494060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4BA5C-9C3A-F1D5-E951-9382EA94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EE30F-CE94-6459-067F-241196F93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CBCF-BE3D-0FDC-3852-9B84B3CDD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6920-7A15-B40D-A783-C42ABB8A3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1AA3F-4CBF-AFBE-D4DF-5680C1047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8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F612984-A5C4-FE69-2114-2352846CC1F9}"/>
              </a:ext>
            </a:extLst>
          </p:cNvPr>
          <p:cNvSpPr/>
          <p:nvPr/>
        </p:nvSpPr>
        <p:spPr>
          <a:xfrm>
            <a:off x="1312189" y="170341"/>
            <a:ext cx="8912087" cy="4850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30A5E-E142-9E64-3A4B-9E59450400F6}"/>
              </a:ext>
            </a:extLst>
          </p:cNvPr>
          <p:cNvSpPr txBox="1"/>
          <p:nvPr/>
        </p:nvSpPr>
        <p:spPr>
          <a:xfrm>
            <a:off x="4719711" y="2595489"/>
            <a:ext cx="209704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PIC32MX170F256B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79C98-F3AA-12EE-56BA-A8BB57BAC491}"/>
              </a:ext>
            </a:extLst>
          </p:cNvPr>
          <p:cNvSpPr txBox="1"/>
          <p:nvPr/>
        </p:nvSpPr>
        <p:spPr>
          <a:xfrm>
            <a:off x="8706678" y="2600178"/>
            <a:ext cx="86273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Si4735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2C194-56CF-54FA-C907-442444CF61D1}"/>
              </a:ext>
            </a:extLst>
          </p:cNvPr>
          <p:cNvSpPr txBox="1"/>
          <p:nvPr/>
        </p:nvSpPr>
        <p:spPr>
          <a:xfrm>
            <a:off x="4613238" y="3976517"/>
            <a:ext cx="230999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128x64 OLED 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47CC59-D187-1DE1-A0E5-4287EC8B3C9A}"/>
              </a:ext>
            </a:extLst>
          </p:cNvPr>
          <p:cNvSpPr txBox="1"/>
          <p:nvPr/>
        </p:nvSpPr>
        <p:spPr>
          <a:xfrm>
            <a:off x="1711758" y="2595489"/>
            <a:ext cx="182165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Rotary Encoders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928A7-B737-9A79-85F9-B9ACF14441D6}"/>
              </a:ext>
            </a:extLst>
          </p:cNvPr>
          <p:cNvSpPr txBox="1"/>
          <p:nvPr/>
        </p:nvSpPr>
        <p:spPr>
          <a:xfrm>
            <a:off x="4802040" y="1214461"/>
            <a:ext cx="193238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Voltage Regulator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BD64B6-1B6F-2486-81BF-8B591CC9E684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5768234" y="1583793"/>
            <a:ext cx="2" cy="10116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403B4A-5B25-8E78-BB58-AADF4026D34A}"/>
              </a:ext>
            </a:extLst>
          </p:cNvPr>
          <p:cNvSpPr txBox="1"/>
          <p:nvPr/>
        </p:nvSpPr>
        <p:spPr>
          <a:xfrm>
            <a:off x="5850834" y="190497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8C6774-595D-2813-0BD1-A45EF0E1C0A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530626" y="1399126"/>
            <a:ext cx="327141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1B3EBC-566A-B924-9FAC-F203EACCF34D}"/>
              </a:ext>
            </a:extLst>
          </p:cNvPr>
          <p:cNvCxnSpPr>
            <a:endCxn id="7" idx="0"/>
          </p:cNvCxnSpPr>
          <p:nvPr/>
        </p:nvCxnSpPr>
        <p:spPr>
          <a:xfrm>
            <a:off x="2622584" y="1399127"/>
            <a:ext cx="1" cy="11963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6C94C7-F5D0-9660-51FC-AB66C64E2023}"/>
              </a:ext>
            </a:extLst>
          </p:cNvPr>
          <p:cNvSpPr txBox="1"/>
          <p:nvPr/>
        </p:nvSpPr>
        <p:spPr>
          <a:xfrm>
            <a:off x="2622583" y="102979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568E14-99F0-FE63-BF32-1EE661A9FF1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138047" y="1399126"/>
            <a:ext cx="0" cy="1201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B745C5-72AE-86B6-1161-479E1A9A5EA3}"/>
              </a:ext>
            </a:extLst>
          </p:cNvPr>
          <p:cNvCxnSpPr>
            <a:stCxn id="8" idx="3"/>
          </p:cNvCxnSpPr>
          <p:nvPr/>
        </p:nvCxnSpPr>
        <p:spPr>
          <a:xfrm flipV="1">
            <a:off x="6734428" y="1399126"/>
            <a:ext cx="240361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B61B61-B8B3-F1AD-88DA-3FC1457EA0C1}"/>
              </a:ext>
            </a:extLst>
          </p:cNvPr>
          <p:cNvSpPr txBox="1"/>
          <p:nvPr/>
        </p:nvSpPr>
        <p:spPr>
          <a:xfrm>
            <a:off x="8597931" y="102979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E88C85-7541-0A08-AF2C-2D9CC16A379E}"/>
              </a:ext>
            </a:extLst>
          </p:cNvPr>
          <p:cNvCxnSpPr>
            <a:endCxn id="8" idx="0"/>
          </p:cNvCxnSpPr>
          <p:nvPr/>
        </p:nvCxnSpPr>
        <p:spPr>
          <a:xfrm>
            <a:off x="5768233" y="728870"/>
            <a:ext cx="1" cy="485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0AC70EE-2391-0663-E36A-AAB7A2BD9B5C}"/>
              </a:ext>
            </a:extLst>
          </p:cNvPr>
          <p:cNvSpPr txBox="1"/>
          <p:nvPr/>
        </p:nvSpPr>
        <p:spPr>
          <a:xfrm>
            <a:off x="5060554" y="38361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5 - 18V input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5FC94-FABA-1FA9-B61F-747DF5AF7D76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533411" y="2780155"/>
            <a:ext cx="1186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1983ED-5A1C-EFC8-AF92-E6E2F2756DC6}"/>
              </a:ext>
            </a:extLst>
          </p:cNvPr>
          <p:cNvSpPr txBox="1"/>
          <p:nvPr/>
        </p:nvSpPr>
        <p:spPr>
          <a:xfrm>
            <a:off x="3683971" y="181264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Digital</a:t>
            </a:r>
          </a:p>
          <a:p>
            <a:pPr algn="ctr"/>
            <a:r>
              <a:rPr lang="en-US" dirty="0"/>
              <a:t>switch</a:t>
            </a:r>
          </a:p>
          <a:p>
            <a:pPr algn="ctr"/>
            <a:r>
              <a:rPr lang="en-US" dirty="0"/>
              <a:t>signals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08B624-1033-821C-1AC5-3049F0ECCAFD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6816760" y="2780155"/>
            <a:ext cx="1889918" cy="468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4CFE83-ED4F-93E8-3F76-E9ACBB48FC60}"/>
              </a:ext>
            </a:extLst>
          </p:cNvPr>
          <p:cNvSpPr txBox="1"/>
          <p:nvPr/>
        </p:nvSpPr>
        <p:spPr>
          <a:xfrm>
            <a:off x="7341491" y="241082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I2C bus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910259-2066-FD79-1E9C-7FEF250D2F2A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768234" y="2964821"/>
            <a:ext cx="2" cy="10116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4CF841-8174-DB4B-3FED-6DAFE9B9234C}"/>
              </a:ext>
            </a:extLst>
          </p:cNvPr>
          <p:cNvSpPr txBox="1"/>
          <p:nvPr/>
        </p:nvSpPr>
        <p:spPr>
          <a:xfrm>
            <a:off x="5786684" y="32690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I2C bus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962148-6781-674A-4299-0DD6BB4563BF}"/>
              </a:ext>
            </a:extLst>
          </p:cNvPr>
          <p:cNvCxnSpPr>
            <a:stCxn id="5" idx="2"/>
          </p:cNvCxnSpPr>
          <p:nvPr/>
        </p:nvCxnSpPr>
        <p:spPr>
          <a:xfrm flipH="1">
            <a:off x="9138046" y="2969510"/>
            <a:ext cx="1" cy="953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A27EE8F-1F88-589F-1C24-B90A9AA598C8}"/>
              </a:ext>
            </a:extLst>
          </p:cNvPr>
          <p:cNvSpPr txBox="1"/>
          <p:nvPr/>
        </p:nvSpPr>
        <p:spPr>
          <a:xfrm>
            <a:off x="8326766" y="3968809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 and R output</a:t>
            </a:r>
          </a:p>
          <a:p>
            <a:pPr algn="ctr"/>
            <a:r>
              <a:rPr lang="en-US" dirty="0"/>
              <a:t>to AUX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3BBCF3-D983-D0FC-B74D-1FE3581272C0}"/>
              </a:ext>
            </a:extLst>
          </p:cNvPr>
          <p:cNvCxnSpPr>
            <a:cxnSpLocks/>
          </p:cNvCxnSpPr>
          <p:nvPr/>
        </p:nvCxnSpPr>
        <p:spPr>
          <a:xfrm>
            <a:off x="1537252" y="1399126"/>
            <a:ext cx="0" cy="276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2ED9A-F535-94D0-9E69-8607DEA8902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30626" y="4161183"/>
            <a:ext cx="30826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90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E29C7-9361-CF11-AAFB-6D25DF7A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1" r="31057"/>
          <a:stretch>
            <a:fillRect/>
          </a:stretch>
        </p:blipFill>
        <p:spPr>
          <a:xfrm>
            <a:off x="6816356" y="429064"/>
            <a:ext cx="4027363" cy="599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CCD32-77EF-1189-B925-BFFECF4A7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61" y="429065"/>
            <a:ext cx="5826495" cy="59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2686432E-EAAD-3498-F52D-1BBCC415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 t="30072" r="20780" b="17277"/>
          <a:stretch>
            <a:fillRect/>
          </a:stretch>
        </p:blipFill>
        <p:spPr>
          <a:xfrm>
            <a:off x="1885071" y="6016"/>
            <a:ext cx="8750104" cy="6861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3CFB1F-D2C4-31C1-5BB2-D86705F3A7A2}"/>
              </a:ext>
            </a:extLst>
          </p:cNvPr>
          <p:cNvSpPr txBox="1"/>
          <p:nvPr/>
        </p:nvSpPr>
        <p:spPr>
          <a:xfrm>
            <a:off x="1954389" y="3733800"/>
            <a:ext cx="171617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DC barrel jack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input 5-18V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F4BE4-0B67-DAC1-9875-508E3BEDB776}"/>
              </a:ext>
            </a:extLst>
          </p:cNvPr>
          <p:cNvSpPr txBox="1"/>
          <p:nvPr/>
        </p:nvSpPr>
        <p:spPr>
          <a:xfrm>
            <a:off x="2888975" y="1315910"/>
            <a:ext cx="265393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Linear voltage regulator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7C0BF2-63DD-F63F-4764-0DDDF319C860}"/>
              </a:ext>
            </a:extLst>
          </p:cNvPr>
          <p:cNvCxnSpPr>
            <a:cxnSpLocks/>
          </p:cNvCxnSpPr>
          <p:nvPr/>
        </p:nvCxnSpPr>
        <p:spPr>
          <a:xfrm>
            <a:off x="4459357" y="1762539"/>
            <a:ext cx="0" cy="7487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F207E8-D76E-81C0-AAEF-518E6B4F95B6}"/>
              </a:ext>
            </a:extLst>
          </p:cNvPr>
          <p:cNvCxnSpPr>
            <a:cxnSpLocks/>
          </p:cNvCxnSpPr>
          <p:nvPr/>
        </p:nvCxnSpPr>
        <p:spPr>
          <a:xfrm flipV="1">
            <a:off x="2888975" y="2948609"/>
            <a:ext cx="0" cy="7288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A59EB4-2393-3450-F48C-2C98CC51EEDE}"/>
              </a:ext>
            </a:extLst>
          </p:cNvPr>
          <p:cNvCxnSpPr>
            <a:cxnSpLocks/>
          </p:cNvCxnSpPr>
          <p:nvPr/>
        </p:nvCxnSpPr>
        <p:spPr>
          <a:xfrm>
            <a:off x="4949687" y="2796209"/>
            <a:ext cx="848139" cy="152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48174E-A7B0-7BB0-2B02-3287C5ABF67D}"/>
              </a:ext>
            </a:extLst>
          </p:cNvPr>
          <p:cNvCxnSpPr/>
          <p:nvPr/>
        </p:nvCxnSpPr>
        <p:spPr>
          <a:xfrm>
            <a:off x="4929809" y="2590800"/>
            <a:ext cx="2822713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B19810-8E7A-54B0-06D1-72B2F68FE1DC}"/>
              </a:ext>
            </a:extLst>
          </p:cNvPr>
          <p:cNvCxnSpPr/>
          <p:nvPr/>
        </p:nvCxnSpPr>
        <p:spPr>
          <a:xfrm>
            <a:off x="4949687" y="3193774"/>
            <a:ext cx="2756452" cy="16565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C71406-524C-A849-3C4F-15EB20CD765B}"/>
              </a:ext>
            </a:extLst>
          </p:cNvPr>
          <p:cNvCxnSpPr/>
          <p:nvPr/>
        </p:nvCxnSpPr>
        <p:spPr>
          <a:xfrm>
            <a:off x="4353339" y="3313043"/>
            <a:ext cx="0" cy="12589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6C0F586-14CA-4E5D-5F8F-592D84495CBC}"/>
              </a:ext>
            </a:extLst>
          </p:cNvPr>
          <p:cNvSpPr txBox="1"/>
          <p:nvPr/>
        </p:nvSpPr>
        <p:spPr>
          <a:xfrm>
            <a:off x="4459357" y="3733800"/>
            <a:ext cx="206864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Distributed power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CB41E6-0197-6387-EB72-634853CF4827}"/>
              </a:ext>
            </a:extLst>
          </p:cNvPr>
          <p:cNvSpPr txBox="1"/>
          <p:nvPr/>
        </p:nvSpPr>
        <p:spPr>
          <a:xfrm>
            <a:off x="5897218" y="2184160"/>
            <a:ext cx="206864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Distributed power</a:t>
            </a:r>
          </a:p>
        </p:txBody>
      </p:sp>
    </p:spTree>
    <p:extLst>
      <p:ext uri="{BB962C8B-B14F-4D97-AF65-F5344CB8AC3E}">
        <p14:creationId xmlns:p14="http://schemas.microsoft.com/office/powerpoint/2010/main" val="40018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F718-F97F-092D-ECE0-4BBB009AD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8700D4CC-0680-306C-A721-35E993C06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 t="30072" r="20780" b="17277"/>
          <a:stretch>
            <a:fillRect/>
          </a:stretch>
        </p:blipFill>
        <p:spPr>
          <a:xfrm>
            <a:off x="1885071" y="6016"/>
            <a:ext cx="8750104" cy="6861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E19DC1-F208-852B-C579-53800E19F785}"/>
              </a:ext>
            </a:extLst>
          </p:cNvPr>
          <p:cNvSpPr txBox="1"/>
          <p:nvPr/>
        </p:nvSpPr>
        <p:spPr>
          <a:xfrm>
            <a:off x="5085670" y="5304182"/>
            <a:ext cx="234891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Rotary encoders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3.3V logic level 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4671DE-92BE-A409-12C1-B2105CD1C4D9}"/>
              </a:ext>
            </a:extLst>
          </p:cNvPr>
          <p:cNvSpPr txBox="1"/>
          <p:nvPr/>
        </p:nvSpPr>
        <p:spPr>
          <a:xfrm>
            <a:off x="4962287" y="1553818"/>
            <a:ext cx="213552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PIC32MX170F256B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84E05E-F87D-4EA3-6E30-FBFA42F740B8}"/>
              </a:ext>
            </a:extLst>
          </p:cNvPr>
          <p:cNvCxnSpPr>
            <a:cxnSpLocks/>
          </p:cNvCxnSpPr>
          <p:nvPr/>
        </p:nvCxnSpPr>
        <p:spPr>
          <a:xfrm>
            <a:off x="5121965" y="4969565"/>
            <a:ext cx="7487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1F4C23-0D20-6D48-FA47-C7D031C39AE0}"/>
              </a:ext>
            </a:extLst>
          </p:cNvPr>
          <p:cNvCxnSpPr>
            <a:cxnSpLocks/>
          </p:cNvCxnSpPr>
          <p:nvPr/>
        </p:nvCxnSpPr>
        <p:spPr>
          <a:xfrm flipV="1">
            <a:off x="5870713" y="4147930"/>
            <a:ext cx="0" cy="8584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6A6FB6-A803-6F28-4996-B5343729BF7E}"/>
              </a:ext>
            </a:extLst>
          </p:cNvPr>
          <p:cNvCxnSpPr>
            <a:cxnSpLocks/>
          </p:cNvCxnSpPr>
          <p:nvPr/>
        </p:nvCxnSpPr>
        <p:spPr>
          <a:xfrm>
            <a:off x="6260123" y="4979836"/>
            <a:ext cx="130686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51A70A-2C6F-ACF1-1B79-5109EE183B36}"/>
              </a:ext>
            </a:extLst>
          </p:cNvPr>
          <p:cNvCxnSpPr>
            <a:cxnSpLocks/>
          </p:cNvCxnSpPr>
          <p:nvPr/>
        </p:nvCxnSpPr>
        <p:spPr>
          <a:xfrm flipV="1">
            <a:off x="6260123" y="4147930"/>
            <a:ext cx="0" cy="8584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7A8CA-DD5D-DE64-9D7D-88C95A025B55}"/>
              </a:ext>
            </a:extLst>
          </p:cNvPr>
          <p:cNvCxnSpPr/>
          <p:nvPr/>
        </p:nvCxnSpPr>
        <p:spPr>
          <a:xfrm>
            <a:off x="6758609" y="3306417"/>
            <a:ext cx="940904" cy="463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F394B30-CF72-916C-A716-FD920A216F6D}"/>
              </a:ext>
            </a:extLst>
          </p:cNvPr>
          <p:cNvSpPr txBox="1"/>
          <p:nvPr/>
        </p:nvSpPr>
        <p:spPr>
          <a:xfrm>
            <a:off x="6758609" y="3550186"/>
            <a:ext cx="105926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I2C bus</a:t>
            </a:r>
          </a:p>
          <a:p>
            <a:r>
              <a:rPr lang="en-US" b="1" dirty="0">
                <a:solidFill>
                  <a:srgbClr val="FF0000"/>
                </a:solidFill>
              </a:rPr>
              <a:t>for radio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545DB5-A0E8-18FD-9319-925B57523F86}"/>
              </a:ext>
            </a:extLst>
          </p:cNvPr>
          <p:cNvCxnSpPr/>
          <p:nvPr/>
        </p:nvCxnSpPr>
        <p:spPr>
          <a:xfrm flipV="1">
            <a:off x="6913557" y="1553818"/>
            <a:ext cx="1044373" cy="114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86DE1A-024B-D8E4-3723-D7F5CD8483EE}"/>
              </a:ext>
            </a:extLst>
          </p:cNvPr>
          <p:cNvSpPr txBox="1"/>
          <p:nvPr/>
        </p:nvSpPr>
        <p:spPr>
          <a:xfrm>
            <a:off x="7613375" y="2061433"/>
            <a:ext cx="21185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I2C bus for display</a:t>
            </a:r>
          </a:p>
        </p:txBody>
      </p:sp>
    </p:spTree>
    <p:extLst>
      <p:ext uri="{BB962C8B-B14F-4D97-AF65-F5344CB8AC3E}">
        <p14:creationId xmlns:p14="http://schemas.microsoft.com/office/powerpoint/2010/main" val="284179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5DA8F-31A5-3543-1CF8-CD02F7170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F21337F9-73E3-B392-DB9B-67BDA3F37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 t="30072" r="20780" b="17277"/>
          <a:stretch>
            <a:fillRect/>
          </a:stretch>
        </p:blipFill>
        <p:spPr>
          <a:xfrm>
            <a:off x="1885071" y="6016"/>
            <a:ext cx="8750104" cy="6861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E18337-AA6F-9E77-349F-77A036B0BF9A}"/>
              </a:ext>
            </a:extLst>
          </p:cNvPr>
          <p:cNvSpPr txBox="1"/>
          <p:nvPr/>
        </p:nvSpPr>
        <p:spPr>
          <a:xfrm>
            <a:off x="6260123" y="2916343"/>
            <a:ext cx="146020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Si4735 radio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2D036D-D274-032A-EA31-FDA7D8EED220}"/>
              </a:ext>
            </a:extLst>
          </p:cNvPr>
          <p:cNvCxnSpPr/>
          <p:nvPr/>
        </p:nvCxnSpPr>
        <p:spPr>
          <a:xfrm flipH="1">
            <a:off x="8494643" y="3101009"/>
            <a:ext cx="63610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0BC277-602B-E41D-0AA3-FC38309C34BD}"/>
              </a:ext>
            </a:extLst>
          </p:cNvPr>
          <p:cNvSpPr txBox="1"/>
          <p:nvPr/>
        </p:nvSpPr>
        <p:spPr>
          <a:xfrm>
            <a:off x="8647045" y="3429000"/>
            <a:ext cx="106195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Antenna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25136C-933F-CDC6-D6DB-6DC8B5698994}"/>
              </a:ext>
            </a:extLst>
          </p:cNvPr>
          <p:cNvCxnSpPr>
            <a:cxnSpLocks/>
          </p:cNvCxnSpPr>
          <p:nvPr/>
        </p:nvCxnSpPr>
        <p:spPr>
          <a:xfrm flipV="1">
            <a:off x="8123583" y="2143125"/>
            <a:ext cx="0" cy="4741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1611-CC02-F3D9-2793-BC959EFCE3D3}"/>
              </a:ext>
            </a:extLst>
          </p:cNvPr>
          <p:cNvCxnSpPr>
            <a:cxnSpLocks/>
          </p:cNvCxnSpPr>
          <p:nvPr/>
        </p:nvCxnSpPr>
        <p:spPr>
          <a:xfrm>
            <a:off x="8123583" y="2179983"/>
            <a:ext cx="4704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2AEA66-11EA-1540-772F-89405EEE3F72}"/>
              </a:ext>
            </a:extLst>
          </p:cNvPr>
          <p:cNvSpPr txBox="1"/>
          <p:nvPr/>
        </p:nvSpPr>
        <p:spPr>
          <a:xfrm>
            <a:off x="7150166" y="1258958"/>
            <a:ext cx="162608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 and R audio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output to AUX</a:t>
            </a:r>
          </a:p>
        </p:txBody>
      </p:sp>
    </p:spTree>
    <p:extLst>
      <p:ext uri="{BB962C8B-B14F-4D97-AF65-F5344CB8AC3E}">
        <p14:creationId xmlns:p14="http://schemas.microsoft.com/office/powerpoint/2010/main" val="1204822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67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 Hittson</dc:creator>
  <cp:lastModifiedBy>Finn Hittson</cp:lastModifiedBy>
  <cp:revision>2</cp:revision>
  <dcterms:created xsi:type="dcterms:W3CDTF">2026-01-08T06:40:06Z</dcterms:created>
  <dcterms:modified xsi:type="dcterms:W3CDTF">2026-01-21T06:16:30Z</dcterms:modified>
</cp:coreProperties>
</file>